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120" r:id="rId2"/>
    <p:sldId id="2114" r:id="rId3"/>
    <p:sldId id="2113" r:id="rId4"/>
    <p:sldId id="2081" r:id="rId5"/>
    <p:sldId id="1628" r:id="rId6"/>
    <p:sldId id="2112" r:id="rId7"/>
    <p:sldId id="2115" r:id="rId8"/>
    <p:sldId id="2116" r:id="rId9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576" y="-96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0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2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Mooney Circuit #1 April/May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26 April 2017 (DOY  117): </a:t>
            </a:r>
          </a:p>
          <a:p>
            <a:pPr eaLnBrk="1" hangingPunct="1"/>
            <a:r>
              <a:rPr lang="en-US" sz="2400" b="1" dirty="0" smtClean="0"/>
              <a:t>Mooney Transit to Yellowknife</a:t>
            </a:r>
            <a:endParaRPr lang="en-US" sz="1000" b="1" dirty="0" smtClean="0"/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April 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26 Apr 2017/DOY 117 ABoVE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Mooney Transit to Yellowknife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968152"/>
            <a:ext cx="8280920" cy="134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Assets Deployed: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Yellowknife – </a:t>
            </a:r>
            <a:r>
              <a:rPr lang="en-US" sz="1800" dirty="0" smtClean="0">
                <a:latin typeface="Arial" charset="0"/>
                <a:ea typeface="Calibri" charset="0"/>
              </a:rPr>
              <a:t>Mooney (N617DH)/</a:t>
            </a:r>
            <a:r>
              <a:rPr lang="en-US" sz="1800" dirty="0" smtClean="0">
                <a:latin typeface="Arial" charset="0"/>
                <a:ea typeface="Calibri" charset="0"/>
              </a:rPr>
              <a:t>CO2, CH4, CO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1800" dirty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Clearing weather allowed a 1-day transit from Boulder to Yellowknife NT</a:t>
            </a:r>
          </a:p>
          <a:p>
            <a:pPr>
              <a:lnSpc>
                <a:spcPts val="19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1800" dirty="0" smtClean="0">
                <a:latin typeface="Arial" charset="0"/>
                <a:ea typeface="Calibri" charset="0"/>
              </a:rPr>
              <a:t>Saved 1 day </a:t>
            </a:r>
            <a:r>
              <a:rPr lang="en-US" sz="1800" dirty="0" err="1" smtClean="0">
                <a:latin typeface="Arial" charset="0"/>
                <a:ea typeface="Calibri" charset="0"/>
              </a:rPr>
              <a:t>vs</a:t>
            </a:r>
            <a:r>
              <a:rPr lang="en-US" sz="1800" dirty="0" smtClean="0">
                <a:latin typeface="Arial" charset="0"/>
                <a:ea typeface="Calibri" charset="0"/>
              </a:rPr>
              <a:t> baseline plan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1800" dirty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Data collected during transit</a:t>
            </a:r>
          </a:p>
          <a:p>
            <a:pPr>
              <a:lnSpc>
                <a:spcPts val="19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1800" dirty="0" smtClean="0">
                <a:latin typeface="Arial" charset="0"/>
                <a:ea typeface="Calibri" charset="0"/>
              </a:rPr>
              <a:t>All sensors operating nominally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1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26 Apr 2017/DOY 117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72-Hour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6264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Thursday 27 April 2017 (DOY 118): 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Yellowknife – Daring Lake – Yellowknife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Vertical Profile over Daring Lake flux tower</a:t>
            </a:r>
          </a:p>
          <a:p>
            <a:pPr marL="285750" indent="-285750" algn="l">
              <a:buFont typeface="Arial"/>
              <a:buChar char="•"/>
            </a:pPr>
            <a:endParaRPr lang="en-US" sz="1800" dirty="0"/>
          </a:p>
          <a:p>
            <a:pPr algn="l"/>
            <a:r>
              <a:rPr lang="en-US" sz="1800" b="1" dirty="0" smtClean="0"/>
              <a:t>Friday 28 April 2017 (DOY 119):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Yellowknife – Inuvik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Vertical profiles over Fort Simpson, Wrigley/Smith Creek flux tower, Norman Wells, Inuvik</a:t>
            </a:r>
          </a:p>
          <a:p>
            <a:pPr marL="285750" indent="-285750" algn="l">
              <a:buFont typeface="Arial"/>
              <a:buChar char="•"/>
            </a:pPr>
            <a:endParaRPr lang="en-US" sz="1800" dirty="0"/>
          </a:p>
          <a:p>
            <a:pPr algn="l"/>
            <a:r>
              <a:rPr lang="en-US" sz="1800" b="1" dirty="0" smtClean="0"/>
              <a:t>Saturday 29 April 2017 (DOY 120):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Inuvik – Fort Yukon – Deadhorse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Vertical profiles over </a:t>
            </a:r>
            <a:r>
              <a:rPr lang="en-US" sz="1800" dirty="0" smtClean="0"/>
              <a:t>Old Crow, Fort Yukon, </a:t>
            </a:r>
            <a:r>
              <a:rPr lang="en-US" sz="1800" dirty="0" err="1" smtClean="0"/>
              <a:t>Toolik</a:t>
            </a:r>
            <a:r>
              <a:rPr lang="en-US" sz="1800" dirty="0" smtClean="0"/>
              <a:t> Lake, Deadhorse</a:t>
            </a:r>
            <a:endParaRPr lang="en-US" sz="1800" dirty="0"/>
          </a:p>
          <a:p>
            <a:pPr marL="285750" indent="-285750" algn="l">
              <a:buFont typeface="Arial"/>
              <a:buChar char="•"/>
            </a:pPr>
            <a:endParaRPr lang="en-US" sz="1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2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26 Apr 2017/DOY 117 ABoVE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Mooney Transit to Yellowknife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134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Flight Plan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Boulder–Transit – Regina SK (Customs, Refuel) – Yellowknife</a:t>
            </a:r>
            <a:endParaRPr lang="en-US" sz="800" b="1" dirty="0">
              <a:latin typeface="Arial" charset="0"/>
              <a:ea typeface="Calibri" charset="0"/>
            </a:endParaRPr>
          </a:p>
        </p:txBody>
      </p:sp>
      <p:pic>
        <p:nvPicPr>
          <p:cNvPr id="5" name="Picture 4" descr="Screen Shot 2017-04-26 at 19.43.28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5254" y="1688232"/>
            <a:ext cx="460240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328" y="1040160"/>
            <a:ext cx="4800597" cy="4800597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26 Apr 2017/DOY 117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Mooney </a:t>
            </a:r>
            <a:r>
              <a:rPr lang="en-US" dirty="0">
                <a:solidFill>
                  <a:schemeClr val="accent2"/>
                </a:solidFill>
              </a:rPr>
              <a:t>Transit to Yellowknife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936" y="1976264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Mostly clear to partly cloudy skies between Boulder and Yellowknife</a:t>
            </a:r>
          </a:p>
          <a:p>
            <a:endParaRPr lang="en-US" sz="1800" dirty="0"/>
          </a:p>
          <a:p>
            <a:r>
              <a:rPr lang="en-US" sz="1800" dirty="0"/>
              <a:t>M</a:t>
            </a:r>
            <a:r>
              <a:rPr lang="en-US" sz="1800" dirty="0" smtClean="0"/>
              <a:t>DT = UTC-0600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6976" y="5144616"/>
            <a:ext cx="2295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GOES-15 IR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2017-04-27 0230Z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5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26 Apr 2017/DOY 117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Departing Boulder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IMG_398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64" y="1028337"/>
            <a:ext cx="4114800" cy="2316079"/>
          </a:xfrm>
          <a:prstGeom prst="rect">
            <a:avLst/>
          </a:prstGeom>
        </p:spPr>
      </p:pic>
      <p:pic>
        <p:nvPicPr>
          <p:cNvPr id="7" name="Picture 6" descr="IMG_398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236" y="1028337"/>
            <a:ext cx="4114800" cy="2316079"/>
          </a:xfrm>
          <a:prstGeom prst="rect">
            <a:avLst/>
          </a:prstGeom>
        </p:spPr>
      </p:pic>
      <p:pic>
        <p:nvPicPr>
          <p:cNvPr id="8" name="Picture 7" descr="IMG_399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64" y="3476609"/>
            <a:ext cx="4114800" cy="2316079"/>
          </a:xfrm>
          <a:prstGeom prst="rect">
            <a:avLst/>
          </a:prstGeom>
        </p:spPr>
      </p:pic>
      <p:pic>
        <p:nvPicPr>
          <p:cNvPr id="9" name="Picture 8" descr="IMG_399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236" y="3476609"/>
            <a:ext cx="4114800" cy="231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9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26 Apr 2017/DOY 117 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Results: </a:t>
            </a:r>
            <a:r>
              <a:rPr lang="en-US" dirty="0" smtClean="0">
                <a:solidFill>
                  <a:schemeClr val="accent2"/>
                </a:solidFill>
              </a:rPr>
              <a:t>Boulder – Regina Leg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0160"/>
            <a:ext cx="8686800" cy="27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9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26 Apr 2017/DOY 117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Results: Regina – Yellowknife Leg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168"/>
            <a:ext cx="8686800" cy="27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2080588665</TotalTime>
  <Words>255</Words>
  <Application>Microsoft Macintosh PowerPoint</Application>
  <PresentationFormat>Custom</PresentationFormat>
  <Paragraphs>54</Paragraphs>
  <Slides>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Default Design</vt:lpstr>
      <vt:lpstr>Photo Editor Photo</vt:lpstr>
      <vt:lpstr>PowerPoint Presentation</vt:lpstr>
      <vt:lpstr>26 Apr 2017/DOY 117 ABoVE  Mooney Transit to Yellowknife</vt:lpstr>
      <vt:lpstr>26 Apr 2017/DOY 117  72-Hour Look Ahead</vt:lpstr>
      <vt:lpstr>26 Apr 2017/DOY 117 ABoVE  Mooney Transit to Yellowknife</vt:lpstr>
      <vt:lpstr>26 Apr 2017/DOY 117  Mooney Transit to Yellowknife</vt:lpstr>
      <vt:lpstr>26 Apr 2017/DOY 117  Departing Boulder</vt:lpstr>
      <vt:lpstr>26 Apr 2017/DOY 117  Results: Boulder – Regina Leg</vt:lpstr>
      <vt:lpstr>26 Apr 2017/DOY 117  Results: Regina – Yellowknife Leg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charles Miller</cp:lastModifiedBy>
  <cp:revision>3379</cp:revision>
  <cp:lastPrinted>2012-09-27T19:06:18Z</cp:lastPrinted>
  <dcterms:created xsi:type="dcterms:W3CDTF">2011-01-14T21:06:41Z</dcterms:created>
  <dcterms:modified xsi:type="dcterms:W3CDTF">2017-04-27T19:13:38Z</dcterms:modified>
</cp:coreProperties>
</file>